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0" r:id="rId3"/>
    <p:sldId id="341" r:id="rId4"/>
    <p:sldId id="343" r:id="rId5"/>
    <p:sldId id="352" r:id="rId6"/>
    <p:sldId id="353" r:id="rId7"/>
    <p:sldId id="354" r:id="rId8"/>
    <p:sldId id="355" r:id="rId9"/>
    <p:sldId id="347" r:id="rId10"/>
    <p:sldId id="348" r:id="rId11"/>
    <p:sldId id="256" r:id="rId12"/>
    <p:sldId id="349" r:id="rId13"/>
    <p:sldId id="350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8D70A-6292-4EE9-A0BA-EB10ABBC90F9}" v="11" dt="2020-05-12T09:46:24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Hawker" userId="092ed2b8-9d3e-47c0-a475-7ee439696a39" providerId="ADAL" clId="{B788D70A-6292-4EE9-A0BA-EB10ABBC90F9}"/>
    <pc:docChg chg="custSel modSld">
      <pc:chgData name="Jeremy Hawker" userId="092ed2b8-9d3e-47c0-a475-7ee439696a39" providerId="ADAL" clId="{B788D70A-6292-4EE9-A0BA-EB10ABBC90F9}" dt="2020-05-12T09:47:01.862" v="39" actId="20577"/>
      <pc:docMkLst>
        <pc:docMk/>
      </pc:docMkLst>
      <pc:sldChg chg="addSp delSp modSp mod">
        <pc:chgData name="Jeremy Hawker" userId="092ed2b8-9d3e-47c0-a475-7ee439696a39" providerId="ADAL" clId="{B788D70A-6292-4EE9-A0BA-EB10ABBC90F9}" dt="2020-05-12T09:42:33.735" v="29" actId="1076"/>
        <pc:sldMkLst>
          <pc:docMk/>
          <pc:sldMk cId="349662950" sldId="347"/>
        </pc:sldMkLst>
        <pc:spChg chg="mod">
          <ac:chgData name="Jeremy Hawker" userId="092ed2b8-9d3e-47c0-a475-7ee439696a39" providerId="ADAL" clId="{B788D70A-6292-4EE9-A0BA-EB10ABBC90F9}" dt="2020-05-12T09:42:33.735" v="29" actId="1076"/>
          <ac:spMkLst>
            <pc:docMk/>
            <pc:sldMk cId="349662950" sldId="347"/>
            <ac:spMk id="6" creationId="{2E420A76-F1EC-47E8-8361-4BEC68C3D971}"/>
          </ac:spMkLst>
        </pc:spChg>
        <pc:picChg chg="del">
          <ac:chgData name="Jeremy Hawker" userId="092ed2b8-9d3e-47c0-a475-7ee439696a39" providerId="ADAL" clId="{B788D70A-6292-4EE9-A0BA-EB10ABBC90F9}" dt="2020-05-12T09:41:56.548" v="25" actId="478"/>
          <ac:picMkLst>
            <pc:docMk/>
            <pc:sldMk cId="349662950" sldId="347"/>
            <ac:picMk id="2" creationId="{4AEFC0A6-1082-493B-8559-8F424F61B06F}"/>
          </ac:picMkLst>
        </pc:picChg>
        <pc:picChg chg="add ord">
          <ac:chgData name="Jeremy Hawker" userId="092ed2b8-9d3e-47c0-a475-7ee439696a39" providerId="ADAL" clId="{B788D70A-6292-4EE9-A0BA-EB10ABBC90F9}" dt="2020-05-12T09:42:29.230" v="28" actId="167"/>
          <ac:picMkLst>
            <pc:docMk/>
            <pc:sldMk cId="349662950" sldId="347"/>
            <ac:picMk id="4" creationId="{255702D3-2DE3-43B2-8C65-0AE5FCE8F680}"/>
          </ac:picMkLst>
        </pc:picChg>
      </pc:sldChg>
      <pc:sldChg chg="modSp mod">
        <pc:chgData name="Jeremy Hawker" userId="092ed2b8-9d3e-47c0-a475-7ee439696a39" providerId="ADAL" clId="{B788D70A-6292-4EE9-A0BA-EB10ABBC90F9}" dt="2020-05-12T09:42:11.201" v="27" actId="1076"/>
        <pc:sldMkLst>
          <pc:docMk/>
          <pc:sldMk cId="1198478193" sldId="348"/>
        </pc:sldMkLst>
        <pc:spChg chg="mod">
          <ac:chgData name="Jeremy Hawker" userId="092ed2b8-9d3e-47c0-a475-7ee439696a39" providerId="ADAL" clId="{B788D70A-6292-4EE9-A0BA-EB10ABBC90F9}" dt="2020-05-12T09:42:11.201" v="27" actId="1076"/>
          <ac:spMkLst>
            <pc:docMk/>
            <pc:sldMk cId="1198478193" sldId="348"/>
            <ac:spMk id="6" creationId="{2E420A76-F1EC-47E8-8361-4BEC68C3D971}"/>
          </ac:spMkLst>
        </pc:spChg>
      </pc:sldChg>
      <pc:sldChg chg="modSp mod">
        <pc:chgData name="Jeremy Hawker" userId="092ed2b8-9d3e-47c0-a475-7ee439696a39" providerId="ADAL" clId="{B788D70A-6292-4EE9-A0BA-EB10ABBC90F9}" dt="2020-05-12T09:43:59.523" v="30" actId="1076"/>
        <pc:sldMkLst>
          <pc:docMk/>
          <pc:sldMk cId="3062633685" sldId="349"/>
        </pc:sldMkLst>
        <pc:spChg chg="mod">
          <ac:chgData name="Jeremy Hawker" userId="092ed2b8-9d3e-47c0-a475-7ee439696a39" providerId="ADAL" clId="{B788D70A-6292-4EE9-A0BA-EB10ABBC90F9}" dt="2020-05-12T09:43:59.523" v="30" actId="1076"/>
          <ac:spMkLst>
            <pc:docMk/>
            <pc:sldMk cId="3062633685" sldId="349"/>
            <ac:spMk id="8" creationId="{2972FD57-3398-41ED-BE0F-0A8998A1DBAD}"/>
          </ac:spMkLst>
        </pc:spChg>
      </pc:sldChg>
      <pc:sldChg chg="addSp delSp modSp mod">
        <pc:chgData name="Jeremy Hawker" userId="092ed2b8-9d3e-47c0-a475-7ee439696a39" providerId="ADAL" clId="{B788D70A-6292-4EE9-A0BA-EB10ABBC90F9}" dt="2020-05-12T09:45:41.223" v="34" actId="1076"/>
        <pc:sldMkLst>
          <pc:docMk/>
          <pc:sldMk cId="2061369139" sldId="350"/>
        </pc:sldMkLst>
        <pc:spChg chg="mod">
          <ac:chgData name="Jeremy Hawker" userId="092ed2b8-9d3e-47c0-a475-7ee439696a39" providerId="ADAL" clId="{B788D70A-6292-4EE9-A0BA-EB10ABBC90F9}" dt="2020-05-12T09:45:41.223" v="34" actId="1076"/>
          <ac:spMkLst>
            <pc:docMk/>
            <pc:sldMk cId="2061369139" sldId="350"/>
            <ac:spMk id="12" creationId="{B2D621DB-B9F4-415B-AB67-B2E15E6091D5}"/>
          </ac:spMkLst>
        </pc:spChg>
        <pc:picChg chg="add ord">
          <ac:chgData name="Jeremy Hawker" userId="092ed2b8-9d3e-47c0-a475-7ee439696a39" providerId="ADAL" clId="{B788D70A-6292-4EE9-A0BA-EB10ABBC90F9}" dt="2020-05-12T09:45:36.704" v="33" actId="167"/>
          <ac:picMkLst>
            <pc:docMk/>
            <pc:sldMk cId="2061369139" sldId="350"/>
            <ac:picMk id="2" creationId="{C2F9466A-7226-47BE-941F-9E990EC51DCE}"/>
          </ac:picMkLst>
        </pc:picChg>
        <pc:picChg chg="del">
          <ac:chgData name="Jeremy Hawker" userId="092ed2b8-9d3e-47c0-a475-7ee439696a39" providerId="ADAL" clId="{B788D70A-6292-4EE9-A0BA-EB10ABBC90F9}" dt="2020-05-12T09:45:33.053" v="31" actId="478"/>
          <ac:picMkLst>
            <pc:docMk/>
            <pc:sldMk cId="2061369139" sldId="350"/>
            <ac:picMk id="4" creationId="{8F5D77E2-DEF9-4354-9119-3E6F94BC5F23}"/>
          </ac:picMkLst>
        </pc:picChg>
      </pc:sldChg>
      <pc:sldChg chg="addSp delSp modSp mod">
        <pc:chgData name="Jeremy Hawker" userId="092ed2b8-9d3e-47c0-a475-7ee439696a39" providerId="ADAL" clId="{B788D70A-6292-4EE9-A0BA-EB10ABBC90F9}" dt="2020-05-12T09:47:01.862" v="39" actId="20577"/>
        <pc:sldMkLst>
          <pc:docMk/>
          <pc:sldMk cId="1550826860" sldId="351"/>
        </pc:sldMkLst>
        <pc:spChg chg="mod">
          <ac:chgData name="Jeremy Hawker" userId="092ed2b8-9d3e-47c0-a475-7ee439696a39" providerId="ADAL" clId="{B788D70A-6292-4EE9-A0BA-EB10ABBC90F9}" dt="2020-05-12T09:47:01.862" v="39" actId="20577"/>
          <ac:spMkLst>
            <pc:docMk/>
            <pc:sldMk cId="1550826860" sldId="351"/>
            <ac:spMk id="13" creationId="{1952D1B2-1B9C-49DB-9863-CB00DD42598E}"/>
          </ac:spMkLst>
        </pc:spChg>
        <pc:picChg chg="del">
          <ac:chgData name="Jeremy Hawker" userId="092ed2b8-9d3e-47c0-a475-7ee439696a39" providerId="ADAL" clId="{B788D70A-6292-4EE9-A0BA-EB10ABBC90F9}" dt="2020-05-12T09:46:23.103" v="35" actId="478"/>
          <ac:picMkLst>
            <pc:docMk/>
            <pc:sldMk cId="1550826860" sldId="351"/>
            <ac:picMk id="2" creationId="{B8F004BC-C0A5-4D05-9897-BA4EC0C4C1B7}"/>
          </ac:picMkLst>
        </pc:picChg>
        <pc:picChg chg="add ord">
          <ac:chgData name="Jeremy Hawker" userId="092ed2b8-9d3e-47c0-a475-7ee439696a39" providerId="ADAL" clId="{B788D70A-6292-4EE9-A0BA-EB10ABBC90F9}" dt="2020-05-12T09:46:27.442" v="37" actId="167"/>
          <ac:picMkLst>
            <pc:docMk/>
            <pc:sldMk cId="1550826860" sldId="351"/>
            <ac:picMk id="3" creationId="{9A589669-24C8-484B-9DC8-375F9618EF6D}"/>
          </ac:picMkLst>
        </pc:picChg>
      </pc:sldChg>
      <pc:sldChg chg="addSp delSp modSp mod">
        <pc:chgData name="Jeremy Hawker" userId="092ed2b8-9d3e-47c0-a475-7ee439696a39" providerId="ADAL" clId="{B788D70A-6292-4EE9-A0BA-EB10ABBC90F9}" dt="2020-05-12T09:33:39.368" v="3" actId="167"/>
        <pc:sldMkLst>
          <pc:docMk/>
          <pc:sldMk cId="945919378" sldId="352"/>
        </pc:sldMkLst>
        <pc:picChg chg="add ord">
          <ac:chgData name="Jeremy Hawker" userId="092ed2b8-9d3e-47c0-a475-7ee439696a39" providerId="ADAL" clId="{B788D70A-6292-4EE9-A0BA-EB10ABBC90F9}" dt="2020-05-12T09:33:39.368" v="3" actId="167"/>
          <ac:picMkLst>
            <pc:docMk/>
            <pc:sldMk cId="945919378" sldId="352"/>
            <ac:picMk id="2" creationId="{54296DBD-39FC-4C49-AFFA-74FE9E316FB7}"/>
          </ac:picMkLst>
        </pc:picChg>
        <pc:picChg chg="del">
          <ac:chgData name="Jeremy Hawker" userId="092ed2b8-9d3e-47c0-a475-7ee439696a39" providerId="ADAL" clId="{B788D70A-6292-4EE9-A0BA-EB10ABBC90F9}" dt="2020-05-12T09:33:33.611" v="1" actId="478"/>
          <ac:picMkLst>
            <pc:docMk/>
            <pc:sldMk cId="945919378" sldId="352"/>
            <ac:picMk id="4" creationId="{70CC8B3D-BD48-4685-9466-ECD3336F14F0}"/>
          </ac:picMkLst>
        </pc:picChg>
      </pc:sldChg>
      <pc:sldChg chg="addSp delSp modSp mod">
        <pc:chgData name="Jeremy Hawker" userId="092ed2b8-9d3e-47c0-a475-7ee439696a39" providerId="ADAL" clId="{B788D70A-6292-4EE9-A0BA-EB10ABBC90F9}" dt="2020-05-12T09:35:22.576" v="6" actId="167"/>
        <pc:sldMkLst>
          <pc:docMk/>
          <pc:sldMk cId="3437548606" sldId="353"/>
        </pc:sldMkLst>
        <pc:spChg chg="mod">
          <ac:chgData name="Jeremy Hawker" userId="092ed2b8-9d3e-47c0-a475-7ee439696a39" providerId="ADAL" clId="{B788D70A-6292-4EE9-A0BA-EB10ABBC90F9}" dt="2020-05-12T09:25:23.674" v="0" actId="1076"/>
          <ac:spMkLst>
            <pc:docMk/>
            <pc:sldMk cId="3437548606" sldId="353"/>
            <ac:spMk id="9" creationId="{47B8591B-AB51-4E70-89EF-20DC8AA704C9}"/>
          </ac:spMkLst>
        </pc:spChg>
        <pc:picChg chg="add ord">
          <ac:chgData name="Jeremy Hawker" userId="092ed2b8-9d3e-47c0-a475-7ee439696a39" providerId="ADAL" clId="{B788D70A-6292-4EE9-A0BA-EB10ABBC90F9}" dt="2020-05-12T09:35:22.576" v="6" actId="167"/>
          <ac:picMkLst>
            <pc:docMk/>
            <pc:sldMk cId="3437548606" sldId="353"/>
            <ac:picMk id="2" creationId="{5874B4E0-E9D4-4F72-A60C-A6E78CFE38FF}"/>
          </ac:picMkLst>
        </pc:picChg>
        <pc:picChg chg="del">
          <ac:chgData name="Jeremy Hawker" userId="092ed2b8-9d3e-47c0-a475-7ee439696a39" providerId="ADAL" clId="{B788D70A-6292-4EE9-A0BA-EB10ABBC90F9}" dt="2020-05-12T09:35:17.943" v="4" actId="478"/>
          <ac:picMkLst>
            <pc:docMk/>
            <pc:sldMk cId="3437548606" sldId="353"/>
            <ac:picMk id="5" creationId="{AC9370C5-9C0A-49A4-96A6-9F84C0474551}"/>
          </ac:picMkLst>
        </pc:picChg>
      </pc:sldChg>
      <pc:sldChg chg="addSp delSp modSp mod">
        <pc:chgData name="Jeremy Hawker" userId="092ed2b8-9d3e-47c0-a475-7ee439696a39" providerId="ADAL" clId="{B788D70A-6292-4EE9-A0BA-EB10ABBC90F9}" dt="2020-05-12T09:39:05.922" v="17" actId="167"/>
        <pc:sldMkLst>
          <pc:docMk/>
          <pc:sldMk cId="2456465779" sldId="354"/>
        </pc:sldMkLst>
        <pc:spChg chg="mod">
          <ac:chgData name="Jeremy Hawker" userId="092ed2b8-9d3e-47c0-a475-7ee439696a39" providerId="ADAL" clId="{B788D70A-6292-4EE9-A0BA-EB10ABBC90F9}" dt="2020-05-12T09:38:01.225" v="14" actId="1076"/>
          <ac:spMkLst>
            <pc:docMk/>
            <pc:sldMk cId="2456465779" sldId="354"/>
            <ac:spMk id="10" creationId="{057B92FC-2559-4534-ACF2-B014C391A83A}"/>
          </ac:spMkLst>
        </pc:spChg>
        <pc:picChg chg="add del ord">
          <ac:chgData name="Jeremy Hawker" userId="092ed2b8-9d3e-47c0-a475-7ee439696a39" providerId="ADAL" clId="{B788D70A-6292-4EE9-A0BA-EB10ABBC90F9}" dt="2020-05-12T09:37:44.153" v="10" actId="478"/>
          <ac:picMkLst>
            <pc:docMk/>
            <pc:sldMk cId="2456465779" sldId="354"/>
            <ac:picMk id="2" creationId="{EB325260-ABA8-4D04-A7AE-8D25A58E6C55}"/>
          </ac:picMkLst>
        </pc:picChg>
        <pc:picChg chg="add del ord">
          <ac:chgData name="Jeremy Hawker" userId="092ed2b8-9d3e-47c0-a475-7ee439696a39" providerId="ADAL" clId="{B788D70A-6292-4EE9-A0BA-EB10ABBC90F9}" dt="2020-05-12T09:39:01.603" v="15" actId="478"/>
          <ac:picMkLst>
            <pc:docMk/>
            <pc:sldMk cId="2456465779" sldId="354"/>
            <ac:picMk id="3" creationId="{D5A0937A-E7B5-4D5E-96D2-8E2DE1A303AA}"/>
          </ac:picMkLst>
        </pc:picChg>
        <pc:picChg chg="del">
          <ac:chgData name="Jeremy Hawker" userId="092ed2b8-9d3e-47c0-a475-7ee439696a39" providerId="ADAL" clId="{B788D70A-6292-4EE9-A0BA-EB10ABBC90F9}" dt="2020-05-12T09:37:17.255" v="7" actId="478"/>
          <ac:picMkLst>
            <pc:docMk/>
            <pc:sldMk cId="2456465779" sldId="354"/>
            <ac:picMk id="4" creationId="{AE83CBE2-912C-4125-A043-6FA01BDFCBBF}"/>
          </ac:picMkLst>
        </pc:picChg>
        <pc:picChg chg="add ord">
          <ac:chgData name="Jeremy Hawker" userId="092ed2b8-9d3e-47c0-a475-7ee439696a39" providerId="ADAL" clId="{B788D70A-6292-4EE9-A0BA-EB10ABBC90F9}" dt="2020-05-12T09:39:05.922" v="17" actId="167"/>
          <ac:picMkLst>
            <pc:docMk/>
            <pc:sldMk cId="2456465779" sldId="354"/>
            <ac:picMk id="5" creationId="{1A4F637C-5404-45A1-85EE-BF1E3075C26A}"/>
          </ac:picMkLst>
        </pc:picChg>
      </pc:sldChg>
      <pc:sldChg chg="addSp delSp modSp mod">
        <pc:chgData name="Jeremy Hawker" userId="092ed2b8-9d3e-47c0-a475-7ee439696a39" providerId="ADAL" clId="{B788D70A-6292-4EE9-A0BA-EB10ABBC90F9}" dt="2020-05-12T09:40:17.450" v="24" actId="1076"/>
        <pc:sldMkLst>
          <pc:docMk/>
          <pc:sldMk cId="1638995247" sldId="355"/>
        </pc:sldMkLst>
        <pc:spChg chg="mod">
          <ac:chgData name="Jeremy Hawker" userId="092ed2b8-9d3e-47c0-a475-7ee439696a39" providerId="ADAL" clId="{B788D70A-6292-4EE9-A0BA-EB10ABBC90F9}" dt="2020-05-12T09:40:17.450" v="24" actId="1076"/>
          <ac:spMkLst>
            <pc:docMk/>
            <pc:sldMk cId="1638995247" sldId="355"/>
            <ac:spMk id="9" creationId="{9703367B-9272-4017-9B8A-60AE01BEF4BE}"/>
          </ac:spMkLst>
        </pc:spChg>
        <pc:spChg chg="mod">
          <ac:chgData name="Jeremy Hawker" userId="092ed2b8-9d3e-47c0-a475-7ee439696a39" providerId="ADAL" clId="{B788D70A-6292-4EE9-A0BA-EB10ABBC90F9}" dt="2020-05-12T09:40:13.736" v="23" actId="1076"/>
          <ac:spMkLst>
            <pc:docMk/>
            <pc:sldMk cId="1638995247" sldId="355"/>
            <ac:spMk id="11" creationId="{690E4AC7-4A6F-48A0-A94A-C13E3B94B154}"/>
          </ac:spMkLst>
        </pc:spChg>
        <pc:picChg chg="del">
          <ac:chgData name="Jeremy Hawker" userId="092ed2b8-9d3e-47c0-a475-7ee439696a39" providerId="ADAL" clId="{B788D70A-6292-4EE9-A0BA-EB10ABBC90F9}" dt="2020-05-12T09:39:56.850" v="18" actId="478"/>
          <ac:picMkLst>
            <pc:docMk/>
            <pc:sldMk cId="1638995247" sldId="355"/>
            <ac:picMk id="2" creationId="{9436F9C3-2056-4AC8-A6D0-F6871515A702}"/>
          </ac:picMkLst>
        </pc:picChg>
        <pc:picChg chg="add mod ord">
          <ac:chgData name="Jeremy Hawker" userId="092ed2b8-9d3e-47c0-a475-7ee439696a39" providerId="ADAL" clId="{B788D70A-6292-4EE9-A0BA-EB10ABBC90F9}" dt="2020-05-12T09:40:05.089" v="21" actId="167"/>
          <ac:picMkLst>
            <pc:docMk/>
            <pc:sldMk cId="1638995247" sldId="355"/>
            <ac:picMk id="4" creationId="{DE61A4A1-EBC4-4F34-9F83-579189BA03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F681-C34A-47BE-99FD-80DDE3949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499E4-0786-49D8-9958-4F035F756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AEF5B-7EBA-4FFB-89B8-B024568D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1DCF-7310-474B-8065-742D8B8C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26AA-F559-4156-A756-A7C045F0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5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2413-22F1-422A-B4D2-D61FE2A5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A9725-034A-49F7-BF98-D979D140E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5DF3-7232-4A7B-A2A6-9E326832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AB60D-E1F8-42AD-8098-CE849535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B76E-6B83-4600-9CC2-9E9F7207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8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1F985-1920-4DB3-8540-270033688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E1156-DADA-42EA-B5F2-11DD8BB23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B2BB-3878-4EEC-A8B8-E4541840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4C55A-4867-4781-AF70-12A5B685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11EF5-9E0F-4202-9C32-13318D76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7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93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9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3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2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3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E11D-380E-45C6-9E72-87D3772F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0EDE-AB01-4A5A-8767-9BD5CEF3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C876-DEB2-4F6B-8E23-A4F13BA0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B939-1F96-49DE-AFAA-0B7128D6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29C22-4D55-4623-A166-450D4B3F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13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5/12/2020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0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5/12/2020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4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117C-F7B4-4576-991E-809A7EAC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047E4-7403-4540-A461-54292A2A9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119B9-0675-4EA5-BE70-5CCBB983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F90E5-3B9B-4361-913F-8D3E41A2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944B-6987-487D-9A06-D9549AA8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8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99FF-485A-4BC8-93D8-13DDEA3F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7F5D-5C36-4F17-AF23-C65597D44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1234-3C6B-4150-841E-D4A9F9895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AA733-1B8C-4C05-8A6A-0790BC8E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1D4B4-D342-4D11-B69C-02600240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3EBC-1141-4AB2-8063-7F60B22E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88FD-4FA6-4079-82E2-C871FDF2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32F2-3664-4F1A-8628-53CDA5AA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F575-C1E7-4370-90C8-C7F7632FB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F67FB-DB9E-4F73-8E61-BD8FDAA05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9C582-A2D2-437F-9FEB-FD50000AD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9E35B-9A7E-4965-AEC2-33A9388D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9A4160-E139-40E6-9EEC-1AA1C26C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DBE5E-E1BB-4C84-8625-EB9A5C5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2A79-797C-412E-BD17-8A66479A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C51B1-EDB8-455D-9902-FC4A6DDC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0BBA-8723-4D90-BFBD-B03D2141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A2675-E217-4AA6-ADBF-34E96795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8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8DD5F-A051-4370-8446-1CB00E7B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79ABD-B566-40B4-9757-D6E5D2F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2250-25C3-4F34-B14C-A047EBB7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4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0EEE-A6F6-4BF6-875B-9CC4BA91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091C-CDE9-4239-B6D4-602243BCA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0B210-948F-47E4-99C1-F46EF27A4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23A23-3169-4321-8C6B-CF9861B3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65CF4-CED8-4049-B306-DF1147F0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5A51F-9D4D-46F0-A049-79AC6283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46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FE2C-3EC3-492E-B97D-E036E7BB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BACF9-9D78-44C8-B267-66AFFA03E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9D906-CA14-4659-867E-6A98CC32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31E28-5B5C-4EEB-81D5-1AF2839D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E48B9-346F-4D36-A0BF-1A222F09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5C79C-B7EB-4826-98C9-345F6E06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ACC00-CBE5-4CC7-AE84-619786E1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3195-F068-4CAC-B1A4-A1EC086DD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93B2-D5BE-406D-B670-430028A13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75C0-0294-4E4B-899F-32F46981371B}" type="datetimeFigureOut">
              <a:rPr lang="en-GB" smtClean="0"/>
              <a:t>12/05/20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775D-D972-447B-B035-42B8478E8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70951-B1FF-4662-B36C-F054722D0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0E20-7D6B-4D55-9882-A9543FFF7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4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8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13" name="whoosh.wav"/>
          </p:stSnd>
        </p:sndAc>
      </p:transition>
    </mc:Choice>
    <mc:Fallback xmlns="">
      <p:transition spd="slow">
        <p:fade/>
        <p:sndAc>
          <p:stSnd>
            <p:snd r:embed="rId15" name="whoo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3069" y="1828801"/>
            <a:ext cx="11005862" cy="2536304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TGCh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Pholisi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Corfforaethol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0D6EFD-6BFC-4F35-A7DB-F8B4AE86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4" y="4693215"/>
            <a:ext cx="3962408" cy="180442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C5D1C0E-C4BF-4173-BD81-C9B7043B3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1" y="548191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0F66E-133A-4F17-AD04-F5FC0161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520AA8-1B81-41AB-BCA7-574A633C8CBC}"/>
              </a:ext>
            </a:extLst>
          </p:cNvPr>
          <p:cNvSpPr/>
          <p:nvPr/>
        </p:nvSpPr>
        <p:spPr>
          <a:xfrm>
            <a:off x="7761669" y="1118178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highlight>
                <a:srgbClr val="00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BD150-12A6-49A4-9BF9-2CEDEE15287F}"/>
              </a:ext>
            </a:extLst>
          </p:cNvPr>
          <p:cNvSpPr txBox="1"/>
          <p:nvPr/>
        </p:nvSpPr>
        <p:spPr>
          <a:xfrm>
            <a:off x="7955877" y="20918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>
                <a:solidFill>
                  <a:schemeClr val="bg1"/>
                </a:solidFill>
              </a:rPr>
              <a:t>Bydd angen I’r cyswllt allanol glicio ar yr opsiwn “Join on the web instead”.</a:t>
            </a:r>
            <a:endParaRPr lang="cy-GB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2D621DB-B9F4-415B-AB67-B2E15E6091D5}"/>
              </a:ext>
            </a:extLst>
          </p:cNvPr>
          <p:cNvSpPr/>
          <p:nvPr/>
        </p:nvSpPr>
        <p:spPr>
          <a:xfrm>
            <a:off x="7955877" y="4412336"/>
            <a:ext cx="728870" cy="54653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9651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0F66E-133A-4F17-AD04-F5FC01618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520AA8-1B81-41AB-BCA7-574A633C8CBC}"/>
              </a:ext>
            </a:extLst>
          </p:cNvPr>
          <p:cNvSpPr/>
          <p:nvPr/>
        </p:nvSpPr>
        <p:spPr>
          <a:xfrm>
            <a:off x="7761669" y="1118178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BD150-12A6-49A4-9BF9-2CEDEE15287F}"/>
              </a:ext>
            </a:extLst>
          </p:cNvPr>
          <p:cNvSpPr txBox="1"/>
          <p:nvPr/>
        </p:nvSpPr>
        <p:spPr>
          <a:xfrm>
            <a:off x="7955877" y="20918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external contact needs to click on the  “Join on the web instead” option.</a:t>
            </a:r>
            <a:endParaRPr lang="en-GB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2D621DB-B9F4-415B-AB67-B2E15E6091D5}"/>
              </a:ext>
            </a:extLst>
          </p:cNvPr>
          <p:cNvSpPr/>
          <p:nvPr/>
        </p:nvSpPr>
        <p:spPr>
          <a:xfrm>
            <a:off x="7955877" y="4412336"/>
            <a:ext cx="728870" cy="54653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BCF839-9548-4E27-912A-DD5E04B0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F8858D-FF50-4676-BC75-DE3D731862F4}"/>
              </a:ext>
            </a:extLst>
          </p:cNvPr>
          <p:cNvSpPr/>
          <p:nvPr/>
        </p:nvSpPr>
        <p:spPr>
          <a:xfrm>
            <a:off x="7567462" y="558274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2FD57-3398-41ED-BE0F-0A8998A1DBAD}"/>
              </a:ext>
            </a:extLst>
          </p:cNvPr>
          <p:cNvSpPr txBox="1"/>
          <p:nvPr/>
        </p:nvSpPr>
        <p:spPr>
          <a:xfrm>
            <a:off x="7761669" y="1490038"/>
            <a:ext cx="364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Bydd angen I’r cyswllt allanol ganiatáu i Teams ddefnyddio ei feicroffon a’i gamera ar gyfer cyfarfodydd fideo.</a:t>
            </a:r>
            <a:endParaRPr lang="cy-GB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263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9466A-7226-47BE-941F-9E990EC5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BD150-12A6-49A4-9BF9-2CEDEE15287F}"/>
              </a:ext>
            </a:extLst>
          </p:cNvPr>
          <p:cNvSpPr txBox="1"/>
          <p:nvPr/>
        </p:nvSpPr>
        <p:spPr>
          <a:xfrm>
            <a:off x="7955877" y="20918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external contact needs to click on the  “Join on the web instead” option.</a:t>
            </a:r>
            <a:endParaRPr lang="en-GB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2D621DB-B9F4-415B-AB67-B2E15E6091D5}"/>
              </a:ext>
            </a:extLst>
          </p:cNvPr>
          <p:cNvSpPr/>
          <p:nvPr/>
        </p:nvSpPr>
        <p:spPr>
          <a:xfrm>
            <a:off x="6630660" y="3945836"/>
            <a:ext cx="728870" cy="54653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8858D-FF50-4676-BC75-DE3D731862F4}"/>
              </a:ext>
            </a:extLst>
          </p:cNvPr>
          <p:cNvSpPr/>
          <p:nvPr/>
        </p:nvSpPr>
        <p:spPr>
          <a:xfrm>
            <a:off x="7955877" y="1446170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2D1B2-1B9C-49DB-9863-CB00DD42598E}"/>
              </a:ext>
            </a:extLst>
          </p:cNvPr>
          <p:cNvSpPr txBox="1"/>
          <p:nvPr/>
        </p:nvSpPr>
        <p:spPr>
          <a:xfrm>
            <a:off x="8150084" y="2050152"/>
            <a:ext cx="3640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prstClr val="white"/>
                </a:solidFill>
                <a:latin typeface="Corbel"/>
              </a:rPr>
              <a:t>Wedyn gall y cyswllt allanol glicio ar “</a:t>
            </a:r>
            <a:r>
              <a:rPr lang="cy-GB" dirty="0" err="1">
                <a:solidFill>
                  <a:prstClr val="white"/>
                </a:solidFill>
                <a:latin typeface="Corbel"/>
              </a:rPr>
              <a:t>Join</a:t>
            </a:r>
            <a:r>
              <a:rPr lang="cy-GB" dirty="0">
                <a:solidFill>
                  <a:prstClr val="white"/>
                </a:solidFill>
                <a:latin typeface="Corbel"/>
              </a:rPr>
              <a:t> </a:t>
            </a:r>
            <a:r>
              <a:rPr lang="cy-GB" dirty="0" err="1">
                <a:solidFill>
                  <a:prstClr val="white"/>
                </a:solidFill>
                <a:latin typeface="Corbel"/>
              </a:rPr>
              <a:t>now</a:t>
            </a:r>
            <a:r>
              <a:rPr lang="cy-GB" dirty="0">
                <a:solidFill>
                  <a:prstClr val="white"/>
                </a:solidFill>
                <a:latin typeface="Corbel"/>
              </a:rPr>
              <a:t>”.</a:t>
            </a:r>
          </a:p>
          <a:p>
            <a:pPr algn="ctr"/>
            <a:endParaRPr lang="cy-GB" dirty="0">
              <a:solidFill>
                <a:prstClr val="white"/>
              </a:solidFill>
              <a:latin typeface="Corbel"/>
            </a:endParaRPr>
          </a:p>
          <a:p>
            <a:pPr algn="ctr"/>
            <a:r>
              <a:rPr lang="cy-GB" dirty="0">
                <a:solidFill>
                  <a:prstClr val="white"/>
                </a:solidFill>
                <a:latin typeface="Corbel"/>
              </a:rPr>
              <a:t>Gall hefyd ddiffodd y camera ar y sgrin hon ar gyfer cyfarfodydd llais yn unig.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y-GB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6136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89669-24C8-484B-9DC8-375F9618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BD150-12A6-49A4-9BF9-2CEDEE15287F}"/>
              </a:ext>
            </a:extLst>
          </p:cNvPr>
          <p:cNvSpPr txBox="1"/>
          <p:nvPr/>
        </p:nvSpPr>
        <p:spPr>
          <a:xfrm>
            <a:off x="7955877" y="20918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external contact needs to click on the  “Join on the web instead” option.</a:t>
            </a:r>
            <a:endParaRPr lang="en-GB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8858D-FF50-4676-BC75-DE3D731862F4}"/>
              </a:ext>
            </a:extLst>
          </p:cNvPr>
          <p:cNvSpPr/>
          <p:nvPr/>
        </p:nvSpPr>
        <p:spPr>
          <a:xfrm>
            <a:off x="7955877" y="1446170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2D1B2-1B9C-49DB-9863-CB00DD42598E}"/>
              </a:ext>
            </a:extLst>
          </p:cNvPr>
          <p:cNvSpPr txBox="1"/>
          <p:nvPr/>
        </p:nvSpPr>
        <p:spPr>
          <a:xfrm>
            <a:off x="8150084" y="1861044"/>
            <a:ext cx="3640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prstClr val="white"/>
                </a:solidFill>
                <a:latin typeface="Corbel"/>
              </a:rPr>
              <a:t>Bydd y person cyntaf i ymuno  â’r cyfarfod Teams yn gweld y neges hon hyd nes i fynychwyr eraill ymuno â’r cyfarfod hefyd.</a:t>
            </a:r>
          </a:p>
          <a:p>
            <a:pPr algn="ctr"/>
            <a:endParaRPr lang="cy-GB" dirty="0">
              <a:solidFill>
                <a:prstClr val="white"/>
              </a:solidFill>
              <a:latin typeface="Corbel"/>
            </a:endParaRPr>
          </a:p>
          <a:p>
            <a:pPr algn="ctr"/>
            <a:r>
              <a:rPr lang="cy-GB" dirty="0">
                <a:solidFill>
                  <a:prstClr val="white"/>
                </a:solidFill>
                <a:latin typeface="Corbel"/>
              </a:rPr>
              <a:t>Ar ôl i’r cyfarfod ddod i ben gall adael 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D3AE834-093D-44B8-A27B-8C0B26BB726A}"/>
              </a:ext>
            </a:extLst>
          </p:cNvPr>
          <p:cNvSpPr/>
          <p:nvPr/>
        </p:nvSpPr>
        <p:spPr>
          <a:xfrm>
            <a:off x="8345894" y="4839178"/>
            <a:ext cx="728870" cy="54653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2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3069" y="1828801"/>
            <a:ext cx="11005862" cy="2536304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ICT and Corporate Policy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0D6EFD-6BFC-4F35-A7DB-F8B4AE86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4" y="4693215"/>
            <a:ext cx="3962408" cy="180442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8AD67B1-793D-441A-8039-DC8DB1FB6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1" y="548191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3069" y="1828801"/>
            <a:ext cx="11005862" cy="2536304"/>
          </a:xfrm>
        </p:spPr>
        <p:txBody>
          <a:bodyPr>
            <a:normAutofit/>
          </a:bodyPr>
          <a:lstStyle/>
          <a:p>
            <a:r>
              <a:rPr lang="cy-GB" sz="5400" dirty="0">
                <a:latin typeface="Calibri" panose="020F0502020204030204" pitchFamily="34" charset="0"/>
                <a:cs typeface="Calibri" panose="020F0502020204030204" pitchFamily="34" charset="0"/>
              </a:rPr>
              <a:t>Trefnu cyfarfodydd diogel â chysylltiadau mewnol neu allanol yn Teams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0D6EFD-6BFC-4F35-A7DB-F8B4AE86F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4" y="4693215"/>
            <a:ext cx="3962408" cy="180442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0E8EFF6-7BDC-4133-B8DC-6F625100C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1" y="548191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96DBD-39FC-4C49-AFFA-74FE9E31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EE3BAB-1E43-48E4-AC32-FE3B3739F35A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7D922-B74C-4563-9D92-A82BB3983C14}"/>
              </a:ext>
            </a:extLst>
          </p:cNvPr>
          <p:cNvSpPr txBox="1"/>
          <p:nvPr/>
        </p:nvSpPr>
        <p:spPr>
          <a:xfrm>
            <a:off x="5968051" y="27014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Yn eich calendr Outlook dewiswch ddyddiad ac amser y cyfarfod a chliciwch ar “New Teams Meeting”.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8261CA4-14D3-4713-9E4F-C6EDFC358BF7}"/>
              </a:ext>
            </a:extLst>
          </p:cNvPr>
          <p:cNvSpPr/>
          <p:nvPr/>
        </p:nvSpPr>
        <p:spPr>
          <a:xfrm>
            <a:off x="3052574" y="685885"/>
            <a:ext cx="728870" cy="546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4B4E0-E9D4-4F72-A60C-A6E78CFE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A88CF9-AF20-4206-97A7-0B807810846B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8591B-AB51-4E70-89EF-20DC8AA704C9}"/>
              </a:ext>
            </a:extLst>
          </p:cNvPr>
          <p:cNvSpPr txBox="1"/>
          <p:nvPr/>
        </p:nvSpPr>
        <p:spPr>
          <a:xfrm>
            <a:off x="5968051" y="2701476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Rhowch enw i’r cyfarfod a gwahoddwch gysylltiadau, rhai mewnol neu allanol.</a:t>
            </a:r>
          </a:p>
        </p:txBody>
      </p:sp>
    </p:spTree>
    <p:extLst>
      <p:ext uri="{BB962C8B-B14F-4D97-AF65-F5344CB8AC3E}">
        <p14:creationId xmlns:p14="http://schemas.microsoft.com/office/powerpoint/2010/main" val="34375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4F637C-5404-45A1-85EE-BF1E3075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5EBE70-018B-4029-861D-EB352500F070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CC1D6-999F-48A7-B0FC-FFCA2F019EBF}"/>
              </a:ext>
            </a:extLst>
          </p:cNvPr>
          <p:cNvSpPr txBox="1"/>
          <p:nvPr/>
        </p:nvSpPr>
        <p:spPr>
          <a:xfrm>
            <a:off x="5968051" y="2839975"/>
            <a:ext cx="364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Gwnewch yn siŵr eich bod yn clicio ar “Preifat” ar y rhuban </a:t>
            </a:r>
            <a:r>
              <a:rPr lang="cy-GB" b="1" dirty="0"/>
              <a:t>cyn </a:t>
            </a:r>
            <a:r>
              <a:rPr lang="cy-GB" dirty="0"/>
              <a:t>i chi glicio ar Anfon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57B92FC-2559-4534-ACF2-B014C391A83A}"/>
              </a:ext>
            </a:extLst>
          </p:cNvPr>
          <p:cNvSpPr/>
          <p:nvPr/>
        </p:nvSpPr>
        <p:spPr>
          <a:xfrm>
            <a:off x="9709740" y="434380"/>
            <a:ext cx="728870" cy="546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1A4A1-EBC4-4F34-9F83-579189BA0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7A89A9-200D-4C91-A697-CF13BF5721C5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E42AF-6AC6-49C9-9289-B4BA1ED993F0}"/>
              </a:ext>
            </a:extLst>
          </p:cNvPr>
          <p:cNvSpPr txBox="1"/>
          <p:nvPr/>
        </p:nvSpPr>
        <p:spPr>
          <a:xfrm>
            <a:off x="5968051" y="2285978"/>
            <a:ext cx="3640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Yn eich calendr Outlook mae glo clap ar bwys eich cofnod cyfarfod chi a’ch cydweithwyr. </a:t>
            </a:r>
          </a:p>
          <a:p>
            <a:pPr algn="ctr"/>
            <a:r>
              <a:rPr lang="cy-GB" dirty="0"/>
              <a:t>Mae cynnwys y cofnod yn y calendr gyda’r ddolen i Ymuno â’r Cyfarfod bellach wedi’i guddio rhag eraill.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703367B-9272-4017-9B8A-60AE01BEF4BE}"/>
              </a:ext>
            </a:extLst>
          </p:cNvPr>
          <p:cNvSpPr/>
          <p:nvPr/>
        </p:nvSpPr>
        <p:spPr>
          <a:xfrm>
            <a:off x="4572470" y="5205163"/>
            <a:ext cx="728870" cy="546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90E4AC7-4A6F-48A0-A94A-C13E3B94B154}"/>
              </a:ext>
            </a:extLst>
          </p:cNvPr>
          <p:cNvSpPr/>
          <p:nvPr/>
        </p:nvSpPr>
        <p:spPr>
          <a:xfrm>
            <a:off x="10138854" y="5205163"/>
            <a:ext cx="728870" cy="5465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702D3-2DE3-43B2-8C65-0AE5FCE8F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B9B6E5-E562-46BA-A333-23E9A9199B5A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20A76-F1EC-47E8-8361-4BEC68C3D971}"/>
              </a:ext>
            </a:extLst>
          </p:cNvPr>
          <p:cNvSpPr txBox="1"/>
          <p:nvPr/>
        </p:nvSpPr>
        <p:spPr>
          <a:xfrm>
            <a:off x="5968051" y="2839975"/>
            <a:ext cx="364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Yn eich calendr Outlook gallwch wirio a newid trefniadau’r cyfarfod. </a:t>
            </a:r>
          </a:p>
        </p:txBody>
      </p:sp>
    </p:spTree>
    <p:extLst>
      <p:ext uri="{BB962C8B-B14F-4D97-AF65-F5344CB8AC3E}">
        <p14:creationId xmlns:p14="http://schemas.microsoft.com/office/powerpoint/2010/main" val="3496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EC5BF-A6A8-4E80-BB23-9083D8EA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191"/>
            <a:ext cx="12175377" cy="6023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B9B6E5-E562-46BA-A333-23E9A9199B5A}"/>
              </a:ext>
            </a:extLst>
          </p:cNvPr>
          <p:cNvSpPr/>
          <p:nvPr/>
        </p:nvSpPr>
        <p:spPr>
          <a:xfrm>
            <a:off x="5773844" y="1727778"/>
            <a:ext cx="4028661" cy="2870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20A76-F1EC-47E8-8361-4BEC68C3D971}"/>
              </a:ext>
            </a:extLst>
          </p:cNvPr>
          <p:cNvSpPr txBox="1"/>
          <p:nvPr/>
        </p:nvSpPr>
        <p:spPr>
          <a:xfrm>
            <a:off x="5968051" y="2285978"/>
            <a:ext cx="3640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dirty="0"/>
              <a:t>Bydd y cysylltiadau allanol yn cael e-bost sy’n nodi’r manylion, gan gynnwys dolen y bydd yn rhaid iddynt glicio arni i ymuno â’r cyfarfod Microsoft Teams ar yr amser penodol.</a:t>
            </a:r>
            <a:endParaRPr lang="cy-GB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84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292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Office Theme</vt:lpstr>
      <vt:lpstr>Digital Blue Tunnel 16x9</vt:lpstr>
      <vt:lpstr>TGCh a Pholisi Corfforaethol</vt:lpstr>
      <vt:lpstr>ICT and Corporate Policy</vt:lpstr>
      <vt:lpstr>Trefnu cyfarfodydd diogel â chysylltiadau mewnol neu allanol yn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TGCh a Pholisi Corfforaethol</dc:title>
  <dc:creator>Jeremy Hawker</dc:creator>
  <cp:lastModifiedBy>Jeremy Hawker</cp:lastModifiedBy>
  <cp:revision>27</cp:revision>
  <dcterms:created xsi:type="dcterms:W3CDTF">2020-03-27T12:22:22Z</dcterms:created>
  <dcterms:modified xsi:type="dcterms:W3CDTF">2020-05-12T09:47:09Z</dcterms:modified>
</cp:coreProperties>
</file>